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4" r:id="rId3"/>
    <p:sldId id="263" r:id="rId4"/>
    <p:sldId id="265" r:id="rId5"/>
    <p:sldId id="267" r:id="rId6"/>
    <p:sldId id="274" r:id="rId7"/>
    <p:sldId id="271" r:id="rId8"/>
    <p:sldId id="270" r:id="rId9"/>
    <p:sldId id="273" r:id="rId10"/>
    <p:sldId id="272" r:id="rId11"/>
    <p:sldId id="276" r:id="rId12"/>
    <p:sldId id="277" r:id="rId13"/>
    <p:sldId id="27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00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AEF20-03D9-42BA-BA29-A14A1F23B17D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tải xuống (2).jpg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9"/>
          <p:cNvSpPr>
            <a:spLocks noChangeArrowheads="1"/>
          </p:cNvSpPr>
          <p:nvPr/>
        </p:nvSpPr>
        <p:spPr bwMode="auto">
          <a:xfrm>
            <a:off x="609600" y="3810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8153400" y="533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457200" y="5867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7924800" y="5867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 rot="2641073">
            <a:off x="-6937" y="2481508"/>
            <a:ext cx="1873250" cy="1614488"/>
          </a:xfrm>
          <a:prstGeom prst="star16">
            <a:avLst>
              <a:gd name="adj" fmla="val 363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 rot="2641073">
            <a:off x="7460665" y="2633908"/>
            <a:ext cx="1873250" cy="1614488"/>
          </a:xfrm>
          <a:prstGeom prst="star16">
            <a:avLst>
              <a:gd name="adj" fmla="val 363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3581400" y="0"/>
            <a:ext cx="1689100" cy="1689100"/>
          </a:xfrm>
          <a:prstGeom prst="star24">
            <a:avLst>
              <a:gd name="adj" fmla="val 9681"/>
            </a:avLst>
          </a:prstGeom>
          <a:solidFill>
            <a:srgbClr val="FF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3657600" y="5168900"/>
            <a:ext cx="1689100" cy="1689100"/>
          </a:xfrm>
          <a:prstGeom prst="star24">
            <a:avLst>
              <a:gd name="adj" fmla="val 9681"/>
            </a:avLst>
          </a:prstGeom>
          <a:solidFill>
            <a:srgbClr val="FF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Heart 13"/>
          <p:cNvSpPr/>
          <p:nvPr/>
        </p:nvSpPr>
        <p:spPr bwMode="auto">
          <a:xfrm>
            <a:off x="4191000" y="685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Heart 14"/>
          <p:cNvSpPr/>
          <p:nvPr/>
        </p:nvSpPr>
        <p:spPr bwMode="auto">
          <a:xfrm>
            <a:off x="2362200" y="685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Heart 15"/>
          <p:cNvSpPr/>
          <p:nvPr/>
        </p:nvSpPr>
        <p:spPr bwMode="auto">
          <a:xfrm>
            <a:off x="2819400" y="6019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Heart 16"/>
          <p:cNvSpPr/>
          <p:nvPr/>
        </p:nvSpPr>
        <p:spPr bwMode="auto">
          <a:xfrm>
            <a:off x="6324600" y="6019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9756" y="2709208"/>
            <a:ext cx="91440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Chào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mừng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</a:p>
          <a:p>
            <a:pPr algn="ctr">
              <a:defRPr/>
            </a:pP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Thầy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giáo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, </a:t>
            </a: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cô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giáo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!</a:t>
            </a:r>
          </a:p>
        </p:txBody>
      </p:sp>
      <p:pic>
        <p:nvPicPr>
          <p:cNvPr id="19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0668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14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AutoShape 3"/>
          <p:cNvSpPr>
            <a:spLocks noChangeArrowheads="1"/>
          </p:cNvSpPr>
          <p:nvPr/>
        </p:nvSpPr>
        <p:spPr bwMode="auto">
          <a:xfrm>
            <a:off x="5791200" y="4038600"/>
            <a:ext cx="1689100" cy="1689100"/>
          </a:xfrm>
          <a:prstGeom prst="star24">
            <a:avLst>
              <a:gd name="adj" fmla="val 9681"/>
            </a:avLst>
          </a:prstGeom>
          <a:solidFill>
            <a:srgbClr val="FF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>
            <a:off x="7848600" y="4343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auto">
          <a:xfrm>
            <a:off x="533400" y="44196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" name="AutoShape 9"/>
          <p:cNvSpPr>
            <a:spLocks noChangeArrowheads="1"/>
          </p:cNvSpPr>
          <p:nvPr/>
        </p:nvSpPr>
        <p:spPr bwMode="auto">
          <a:xfrm>
            <a:off x="533400" y="1676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6" name="AutoShape 9"/>
          <p:cNvSpPr>
            <a:spLocks noChangeArrowheads="1"/>
          </p:cNvSpPr>
          <p:nvPr/>
        </p:nvSpPr>
        <p:spPr bwMode="auto">
          <a:xfrm>
            <a:off x="8153400" y="18288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7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425" y="35052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9144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864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4102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AutoShape 4"/>
          <p:cNvSpPr>
            <a:spLocks noChangeArrowheads="1"/>
          </p:cNvSpPr>
          <p:nvPr/>
        </p:nvSpPr>
        <p:spPr bwMode="auto">
          <a:xfrm rot="2641073">
            <a:off x="-6937" y="-109290"/>
            <a:ext cx="1873250" cy="1614488"/>
          </a:xfrm>
          <a:prstGeom prst="star16">
            <a:avLst>
              <a:gd name="adj" fmla="val 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 rot="2641073">
            <a:off x="1974263" y="1795708"/>
            <a:ext cx="1873250" cy="1614488"/>
          </a:xfrm>
          <a:prstGeom prst="star16">
            <a:avLst>
              <a:gd name="adj" fmla="val 539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 rot="2641073">
            <a:off x="1364664" y="3014909"/>
            <a:ext cx="1873250" cy="1614488"/>
          </a:xfrm>
          <a:prstGeom prst="star16">
            <a:avLst>
              <a:gd name="adj" fmla="val 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5" name="AutoShape 4"/>
          <p:cNvSpPr>
            <a:spLocks noChangeArrowheads="1"/>
          </p:cNvSpPr>
          <p:nvPr/>
        </p:nvSpPr>
        <p:spPr bwMode="auto">
          <a:xfrm rot="2641073">
            <a:off x="3422064" y="3091109"/>
            <a:ext cx="1873250" cy="1614488"/>
          </a:xfrm>
          <a:prstGeom prst="star16">
            <a:avLst>
              <a:gd name="adj" fmla="val 363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" name="AutoShape 4"/>
          <p:cNvSpPr>
            <a:spLocks noChangeArrowheads="1"/>
          </p:cNvSpPr>
          <p:nvPr/>
        </p:nvSpPr>
        <p:spPr bwMode="auto">
          <a:xfrm rot="2641073">
            <a:off x="5479463" y="2252908"/>
            <a:ext cx="1873250" cy="1614488"/>
          </a:xfrm>
          <a:prstGeom prst="star16">
            <a:avLst>
              <a:gd name="adj" fmla="val 363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Heart 38"/>
          <p:cNvSpPr/>
          <p:nvPr/>
        </p:nvSpPr>
        <p:spPr bwMode="auto">
          <a:xfrm>
            <a:off x="6019800" y="685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AutoShape 4"/>
          <p:cNvSpPr>
            <a:spLocks noChangeArrowheads="1"/>
          </p:cNvSpPr>
          <p:nvPr/>
        </p:nvSpPr>
        <p:spPr bwMode="auto">
          <a:xfrm rot="2641073">
            <a:off x="7536864" y="119309"/>
            <a:ext cx="1873250" cy="1614488"/>
          </a:xfrm>
          <a:prstGeom prst="star16">
            <a:avLst>
              <a:gd name="adj" fmla="val 708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3" name="AutoShape 9"/>
          <p:cNvSpPr>
            <a:spLocks noChangeArrowheads="1"/>
          </p:cNvSpPr>
          <p:nvPr/>
        </p:nvSpPr>
        <p:spPr bwMode="auto">
          <a:xfrm>
            <a:off x="4114800" y="1295400"/>
            <a:ext cx="657225" cy="563563"/>
          </a:xfrm>
          <a:prstGeom prst="star5">
            <a:avLst/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4" name="AutoShape 9"/>
          <p:cNvSpPr>
            <a:spLocks noChangeArrowheads="1"/>
          </p:cNvSpPr>
          <p:nvPr/>
        </p:nvSpPr>
        <p:spPr bwMode="auto">
          <a:xfrm>
            <a:off x="5638800" y="1295400"/>
            <a:ext cx="657225" cy="563563"/>
          </a:xfrm>
          <a:prstGeom prst="star5">
            <a:avLst/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5" name="AutoShape 9"/>
          <p:cNvSpPr>
            <a:spLocks noChangeArrowheads="1"/>
          </p:cNvSpPr>
          <p:nvPr/>
        </p:nvSpPr>
        <p:spPr bwMode="auto">
          <a:xfrm>
            <a:off x="3429000" y="1295400"/>
            <a:ext cx="657225" cy="563563"/>
          </a:xfrm>
          <a:prstGeom prst="star5">
            <a:avLst>
              <a:gd name="adj" fmla="val 18063"/>
              <a:gd name="hf" fmla="val 105146"/>
              <a:gd name="vf" fmla="val 110557"/>
            </a:avLst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6" name="AutoShape 9"/>
          <p:cNvSpPr>
            <a:spLocks noChangeArrowheads="1"/>
          </p:cNvSpPr>
          <p:nvPr/>
        </p:nvSpPr>
        <p:spPr bwMode="auto">
          <a:xfrm>
            <a:off x="4876800" y="1295400"/>
            <a:ext cx="657225" cy="563563"/>
          </a:xfrm>
          <a:prstGeom prst="star5">
            <a:avLst/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7" name="AutoShape 9"/>
          <p:cNvSpPr>
            <a:spLocks noChangeArrowheads="1"/>
          </p:cNvSpPr>
          <p:nvPr/>
        </p:nvSpPr>
        <p:spPr bwMode="auto">
          <a:xfrm>
            <a:off x="2819400" y="1295400"/>
            <a:ext cx="657225" cy="563563"/>
          </a:xfrm>
          <a:prstGeom prst="star5">
            <a:avLst>
              <a:gd name="adj" fmla="val 18063"/>
              <a:gd name="hf" fmla="val 105146"/>
              <a:gd name="vf" fmla="val 110557"/>
            </a:avLst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75" name="Picture 9" descr="A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400" y="4271963"/>
            <a:ext cx="1939925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6" name="Picture 9" descr="A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495800"/>
            <a:ext cx="1939925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AutoShape 3"/>
          <p:cNvSpPr>
            <a:spLocks noChangeArrowheads="1"/>
          </p:cNvSpPr>
          <p:nvPr/>
        </p:nvSpPr>
        <p:spPr bwMode="auto">
          <a:xfrm>
            <a:off x="1752600" y="4191000"/>
            <a:ext cx="1689100" cy="1689100"/>
          </a:xfrm>
          <a:prstGeom prst="star24">
            <a:avLst>
              <a:gd name="adj" fmla="val 12491"/>
            </a:avLst>
          </a:prstGeom>
          <a:solidFill>
            <a:srgbClr val="FF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8" name="TextBox 1"/>
          <p:cNvSpPr txBox="1">
            <a:spLocks noChangeArrowheads="1"/>
          </p:cNvSpPr>
          <p:nvPr/>
        </p:nvSpPr>
        <p:spPr bwMode="auto">
          <a:xfrm>
            <a:off x="39688" y="1390650"/>
            <a:ext cx="910431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600">
                <a:solidFill>
                  <a:srgbClr val="002060"/>
                </a:solidFill>
                <a:latin typeface="Times New Roman" pitchFamily="18" charset="0"/>
              </a:rPr>
              <a:t>PHÒNG GIÁO DỤC VÀ ĐÀO TẠO QUẬN LONG BIÊN</a:t>
            </a:r>
          </a:p>
          <a:p>
            <a:pPr algn="ctr" eaLnBrk="1" hangingPunct="1"/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TRƯỜNG TIỂU HỌC ĐÔ THỊ VIỆT HƯNG</a:t>
            </a:r>
          </a:p>
          <a:p>
            <a:pPr algn="ctr" eaLnBrk="1" hangingPunct="1"/>
            <a:r>
              <a:rPr lang="en-US" sz="2400" b="1">
                <a:solidFill>
                  <a:srgbClr val="002060"/>
                </a:solidFill>
                <a:latin typeface="Times New Roman" pitchFamily="18" charset="0"/>
              </a:rPr>
              <a:t>--------------------------------------</a:t>
            </a:r>
          </a:p>
        </p:txBody>
      </p:sp>
      <p:sp>
        <p:nvSpPr>
          <p:cNvPr id="2" name="Rectangle 1"/>
          <p:cNvSpPr/>
          <p:nvPr/>
        </p:nvSpPr>
        <p:spPr>
          <a:xfrm>
            <a:off x="1849438" y="5249278"/>
            <a:ext cx="584676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Giáo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viên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: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Lưu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Thị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Ánh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Sao</a:t>
            </a:r>
          </a:p>
        </p:txBody>
      </p:sp>
    </p:spTree>
    <p:extLst>
      <p:ext uri="{BB962C8B-B14F-4D97-AF65-F5344CB8AC3E}">
        <p14:creationId xmlns:p14="http://schemas.microsoft.com/office/powerpoint/2010/main" val="37096825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1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5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1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8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1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1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81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21" grpId="0" animBg="1"/>
      <p:bldP spid="21" grpId="1" animBg="1"/>
      <p:bldP spid="48" grpId="0" animBg="1"/>
      <p:bldP spid="48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>
              <a:buNone/>
            </a:pP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vi-VN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Ví dụ: </a:t>
            </a:r>
          </a:p>
          <a:p>
            <a:pPr>
              <a:buFontTx/>
              <a:buChar char="-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Trong lớp, bạn Hùng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còn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Trang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vi-VN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xíu.</a:t>
            </a:r>
          </a:p>
          <a:p>
            <a:pPr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Bạn Lan cứ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không yên.</a:t>
            </a:r>
          </a:p>
          <a:p>
            <a:pPr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Chị ấy lúc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lúc </a:t>
            </a:r>
            <a:r>
              <a:rPr lang="vi-VN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Đáng quý nhất là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 thực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còn </a:t>
            </a:r>
            <a:r>
              <a:rPr lang="vi-VN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dối trá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thì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chẳng ai ưa.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550867"/>
            <a:ext cx="4191000" cy="20986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CỦNG CỐ: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538" y="242888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 descr="birdTran"/>
          <p:cNvPicPr>
            <a:picLocks noGrp="1" noChangeAspect="1" noChangeArrowheads="1" noCrop="1"/>
          </p:cNvPicPr>
          <p:nvPr>
            <p:ph type="ctr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6975" y="903288"/>
            <a:ext cx="666750" cy="5492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4" name="Picture 4" descr="birdTran"/>
          <p:cNvPicPr>
            <a:picLocks noGrp="1" noChangeAspect="1" noChangeArrowheads="1" noCrop="1"/>
          </p:cNvPicPr>
          <p:nvPr>
            <p:ph type="subTitle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6700" y="927100"/>
            <a:ext cx="666750" cy="6667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5" name="Picture 5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925" y="1254125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8" y="260350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288" y="593725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8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2925"/>
            <a:ext cx="17526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9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650" y="1955800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0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3" y="2522538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11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1843088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6" name="Picture 12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2895600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3" name="Picture 13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1528763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8" name="Picture 14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914400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9" name="Picture 15" descr="birdTr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4953000"/>
            <a:ext cx="6667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6" name="Picture 16" descr="ca heo 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2" y="4605337"/>
            <a:ext cx="130333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7" name="Picture 17" descr="cahe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4774656"/>
            <a:ext cx="21907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8" name="Picture 19" descr="ca heo 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675" y="4387306"/>
            <a:ext cx="2427287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9" name="WordArt 22"/>
          <p:cNvSpPr>
            <a:spLocks noChangeArrowheads="1" noChangeShapeType="1" noTextEdit="1"/>
          </p:cNvSpPr>
          <p:nvPr/>
        </p:nvSpPr>
        <p:spPr bwMode="auto">
          <a:xfrm>
            <a:off x="1447800" y="2219325"/>
            <a:ext cx="6837363" cy="268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9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TẠM BIỆT CÁC EM</a:t>
            </a:r>
          </a:p>
        </p:txBody>
      </p:sp>
    </p:spTree>
    <p:extLst>
      <p:ext uri="{BB962C8B-B14F-4D97-AF65-F5344CB8AC3E}">
        <p14:creationId xmlns:p14="http://schemas.microsoft.com/office/powerpoint/2010/main" val="208595675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63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09431E-6 L 1.06979 0.07351 " pathEditMode="fixed" rAng="0" ptsTypes="AA">
                                      <p:cBhvr>
                                        <p:cTn id="11" dur="20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90" y="367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56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05132E-7 L 1.07813 -0.1595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06" y="-79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6" presetID="2" presetClass="entr" presetSubtype="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21" presetID="59" presetClass="path" presetSubtype="0" repeatCount="indefinite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66667E-6 -4.21637E-6 C -1.66667E-6 -0.04669 0.12049 -0.08252 0.26719 -0.08252 C 0.41823 -0.08252 0.53906 -0.04669 0.53906 -4.21637E-6 C 0.53906 0.0467 0.65955 0.08253 0.81059 0.08253 C 0.95729 0.08253 1.07813 0.0467 1.07813 -4.21637E-6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24000" y="2209800"/>
            <a:ext cx="6172200" cy="2209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ÔN</a:t>
            </a:r>
            <a:r>
              <a:rPr kumimoji="0" lang="en-US" sz="48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BÀI </a:t>
            </a:r>
            <a:r>
              <a:rPr kumimoji="0" lang="en-US" sz="48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CŨ</a:t>
            </a:r>
            <a:endParaRPr kumimoji="0" lang="en-US" sz="48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4602163"/>
          </a:xfrm>
        </p:spPr>
        <p:txBody>
          <a:bodyPr>
            <a:prstTxWarp prst="textWave4">
              <a:avLst/>
            </a:prstTxWarp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LUYỆN TỪ VÀ CÂU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457200"/>
            <a:ext cx="7315200" cy="2362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  VIỆT  5 </a:t>
            </a:r>
            <a:endParaRPr lang="en-US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706034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05800" cy="3840163"/>
          </a:xfr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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nết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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nhường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4800" y="381000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ghét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47800" y="3733800"/>
            <a:ext cx="11430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124200" y="4267200"/>
            <a:ext cx="11430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2015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200400"/>
            <a:ext cx="8229600" cy="18288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6002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382000" cy="4525963"/>
          </a:xfr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752600" y="3657600"/>
            <a:ext cx="30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48000" y="3581400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752600" y="4191000"/>
            <a:ext cx="838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52800" y="4191000"/>
            <a:ext cx="533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219200" y="4800600"/>
            <a:ext cx="838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14800" y="480060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981200" y="5410200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562600" y="5410200"/>
            <a:ext cx="609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 .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ebdings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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giặc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.</a:t>
            </a:r>
          </a:p>
          <a:p>
            <a:pPr marL="514350" indent="-51435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   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ebdings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đoàn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Xa-xa-cô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đã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ebdings"/>
              </a:rPr>
              <a:t>chết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nhưng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còn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</a:p>
          <a:p>
            <a:pPr marL="514350" indent="-514350">
              <a:buFont typeface="Webdings"/>
              <a:buChar char="c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mãi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kí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loài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</a:p>
          <a:p>
            <a:pPr marL="514350" indent="-51435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lời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thảm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họa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chiến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</a:p>
          <a:p>
            <a:pPr marL="514350" indent="-51435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hủy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diệt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24600" y="2667000"/>
            <a:ext cx="9144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00200" y="3124200"/>
            <a:ext cx="7620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già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733800"/>
            <a:ext cx="1066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800600"/>
            <a:ext cx="1143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ổ 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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lớn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rách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khéo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vá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hơn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      may. 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  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dậy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sớm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3124200"/>
            <a:ext cx="8382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05400" y="3657600"/>
            <a:ext cx="11430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ụng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4343400"/>
            <a:ext cx="12954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khuya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dáng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6600" y="1524000"/>
            <a:ext cx="5562600" cy="6096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; to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2590800"/>
            <a:ext cx="5562600" cy="6096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448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Thứ 2 ngày 12 tháng 10 năm 2015 Luyện từ và câu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31</cp:revision>
  <dcterms:created xsi:type="dcterms:W3CDTF">2015-10-11T13:58:31Z</dcterms:created>
  <dcterms:modified xsi:type="dcterms:W3CDTF">2016-09-13T14:48:13Z</dcterms:modified>
</cp:coreProperties>
</file>